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16815F4C-5A0D-0D98-B6E0-A3A30D8FCE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A2774B-D866-4A27-916C-C9683583E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56219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A99B91-008A-49DD-8794-62DFD4BCF0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5894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CBF5C5C-DF86-4906-83E0-5936740EBA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367" y="5846022"/>
            <a:ext cx="1139905" cy="637709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6ACE0452-81DD-736A-A72E-B9F6BB635BD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744" y="650841"/>
            <a:ext cx="3910512" cy="261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127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3EF33-BD1A-4B1C-9E73-64BD301C9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C42AA-B2DC-490A-BCE7-F9FCAA384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03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0CB22D16-159B-4607-BA0E-B64B782725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87C49C-7933-4393-901B-503549FE7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2925F3-3EA8-4255-B151-68B28F8D9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711538C-F00A-4E7F-B07D-CA04B957192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367" y="5846021"/>
            <a:ext cx="1139905" cy="637709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015E25C-754B-AB04-CEDC-630ECE23778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0" y="1709738"/>
            <a:ext cx="2222208" cy="148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37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9A504-A3D6-40D3-801F-1F1B0369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74251-B260-4AA3-89A7-C2AAF6454F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C5724-6C95-43BB-86F2-C4DB0421D7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054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DBC43-56EE-49F9-81F6-68AF27F33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34154-D304-4A36-8C0F-CE37FC38F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6D6FC9-3E76-43FD-8A53-62FDED932E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A86964-5C69-495F-89E4-A84614FFCE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4EA5DD-7FDF-4DA0-BE67-612A0C3D23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696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962A527F-EB83-43C3-8D4F-B47B62DF37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211E4E-992F-462D-84FD-744926456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D376EB0-8C47-409B-B015-F118A863C4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367" y="5846021"/>
            <a:ext cx="1139905" cy="63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3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1663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FA503-B092-4E55-A341-2080B1952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E4018-2050-4501-9EF5-187E31BE2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1BB1B-4DC6-4E5D-B124-A76712A00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9989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7E226-148C-4FF8-A4B4-89EBA96FA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A90C3B-3129-4331-887D-5DD6D8C580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5A1A8-9307-4221-B842-0C92B508E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8063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9E9C2-F2E7-4DE4-AE61-24C0D4E3C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382B70-D5BC-4E09-B48A-6770AC9F5C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5415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3349B1-7935-4DCD-9A12-9DE5F7E9C5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A2DA99-E0C5-4CEF-A837-8BC75A9D79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1176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35CF4D8E-B65B-9EE1-401C-287BD106368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2C425F-F25D-4BA7-A9B8-4BC37CFD3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77EB06-2BE0-495F-8624-2707A47B8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75D967B-0316-4E0C-B5E6-DC51B8DFC63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24" y="6090913"/>
            <a:ext cx="1078993" cy="60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977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4C65A-7D1C-46E6-88FA-4BE7158699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231" y="2299570"/>
            <a:ext cx="11969261" cy="2387600"/>
          </a:xfrm>
        </p:spPr>
        <p:txBody>
          <a:bodyPr>
            <a:normAutofit/>
          </a:bodyPr>
          <a:lstStyle/>
          <a:p>
            <a:r>
              <a:rPr lang="en-US" sz="4400" dirty="0"/>
              <a:t>Main Title here</a:t>
            </a:r>
            <a:br>
              <a:rPr lang="en-US" sz="4400" dirty="0"/>
            </a:br>
            <a:r>
              <a:rPr lang="en-US" sz="4400" dirty="0"/>
              <a:t>font size 44pt, 2 row title allowed</a:t>
            </a:r>
          </a:p>
        </p:txBody>
      </p:sp>
      <p:sp>
        <p:nvSpPr>
          <p:cNvPr id="4" name="Subtitle 6">
            <a:extLst>
              <a:ext uri="{FF2B5EF4-FFF2-40B4-BE49-F238E27FC236}">
                <a16:creationId xmlns:a16="http://schemas.microsoft.com/office/drawing/2014/main" id="{6EC292F7-A3EA-4989-AA8A-441228AC7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809344"/>
            <a:ext cx="8534400" cy="1752600"/>
          </a:xfrm>
        </p:spPr>
        <p:txBody>
          <a:bodyPr>
            <a:normAutofit/>
          </a:bodyPr>
          <a:lstStyle/>
          <a:p>
            <a:r>
              <a:rPr lang="en-US" sz="3200" dirty="0"/>
              <a:t>Authors and affiliation here</a:t>
            </a:r>
          </a:p>
          <a:p>
            <a:r>
              <a:rPr lang="en-US" sz="3200" dirty="0"/>
              <a:t>Font size 32pt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AF4511-8A9D-48EB-A806-0413CA7A1BB5}"/>
              </a:ext>
            </a:extLst>
          </p:cNvPr>
          <p:cNvSpPr/>
          <p:nvPr/>
        </p:nvSpPr>
        <p:spPr>
          <a:xfrm>
            <a:off x="3668404" y="5642293"/>
            <a:ext cx="4855192" cy="1219200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Optional company logo(s) only at title page</a:t>
            </a:r>
          </a:p>
        </p:txBody>
      </p:sp>
    </p:spTree>
    <p:extLst>
      <p:ext uri="{BB962C8B-B14F-4D97-AF65-F5344CB8AC3E}">
        <p14:creationId xmlns:p14="http://schemas.microsoft.com/office/powerpoint/2010/main" val="650876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6E63D-DADD-4584-AD32-3AB50A4B3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6E458-DAD5-45AE-8A01-0FF262651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keep the default font size for main lines at 28pt (or 26pt)</a:t>
            </a:r>
          </a:p>
          <a:p>
            <a:pPr lvl="1"/>
            <a:r>
              <a:rPr lang="en-US" dirty="0"/>
              <a:t>And use 24pt (or 22pt) font size for the sub bullets</a:t>
            </a:r>
          </a:p>
          <a:p>
            <a:r>
              <a:rPr lang="en-US" dirty="0"/>
              <a:t>Use the default bullet style and color scheme supplied by this template</a:t>
            </a:r>
          </a:p>
          <a:p>
            <a:r>
              <a:rPr lang="en-US" dirty="0"/>
              <a:t>Limited the number of bullets per page. </a:t>
            </a:r>
          </a:p>
          <a:p>
            <a:r>
              <a:rPr lang="en-US" dirty="0"/>
              <a:t>Use keywords, not full sentences</a:t>
            </a:r>
          </a:p>
          <a:p>
            <a:r>
              <a:rPr lang="en-US" dirty="0"/>
              <a:t>Please do not overlay </a:t>
            </a:r>
            <a:r>
              <a:rPr lang="en-US" dirty="0" err="1"/>
              <a:t>Accellera</a:t>
            </a:r>
            <a:r>
              <a:rPr lang="en-US" dirty="0"/>
              <a:t> or </a:t>
            </a:r>
            <a:r>
              <a:rPr lang="en-US" dirty="0" err="1"/>
              <a:t>DVCon</a:t>
            </a:r>
            <a:r>
              <a:rPr lang="en-US" dirty="0"/>
              <a:t> logo’s</a:t>
            </a:r>
          </a:p>
          <a:p>
            <a:r>
              <a:rPr lang="en-US" dirty="0"/>
              <a:t>Check the page numbering</a:t>
            </a:r>
          </a:p>
        </p:txBody>
      </p:sp>
    </p:spTree>
    <p:extLst>
      <p:ext uri="{BB962C8B-B14F-4D97-AF65-F5344CB8AC3E}">
        <p14:creationId xmlns:p14="http://schemas.microsoft.com/office/powerpoint/2010/main" val="2585993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8016F-82E1-4F89-A08D-586A3B508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F8C5C-76A0-4BC0-82CE-8772427D9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company name and/or logo are only allowed to appear on the title page. </a:t>
            </a:r>
          </a:p>
          <a:p>
            <a:r>
              <a:rPr lang="en-US" dirty="0"/>
              <a:t>Minimize the use of product trademarks</a:t>
            </a:r>
          </a:p>
          <a:p>
            <a:r>
              <a:rPr lang="en-US" dirty="0"/>
              <a:t>Page setup should follow on-screen-show (4:3)</a:t>
            </a:r>
          </a:p>
          <a:p>
            <a:r>
              <a:rPr lang="en-US" dirty="0"/>
              <a:t>Do not use recurring text in headers and/or footers</a:t>
            </a:r>
          </a:p>
          <a:p>
            <a:r>
              <a:rPr lang="en-US" dirty="0"/>
              <a:t>Do not use any sound effects</a:t>
            </a:r>
          </a:p>
          <a:p>
            <a:r>
              <a:rPr lang="en-US" dirty="0"/>
              <a:t>Disable dynamic slide transitions</a:t>
            </a:r>
          </a:p>
          <a:p>
            <a:r>
              <a:rPr lang="en-US" dirty="0"/>
              <a:t>Limit use of animations (not available in PDF export)</a:t>
            </a:r>
          </a:p>
        </p:txBody>
      </p:sp>
    </p:spTree>
    <p:extLst>
      <p:ext uri="{BB962C8B-B14F-4D97-AF65-F5344CB8AC3E}">
        <p14:creationId xmlns:p14="http://schemas.microsoft.com/office/powerpoint/2010/main" val="3511488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322D6-0E9F-45C2-B410-90E4DB448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4FF79-9028-413E-9AA9-288C2D08F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clip-art only if it helps to state the point more effectively (no generic clip-art)</a:t>
            </a:r>
          </a:p>
          <a:p>
            <a:r>
              <a:rPr lang="en-US" dirty="0"/>
              <a:t>Use contrasting brightness levels, e.g., light-on-dark or dark-on-light. Keep the background color white</a:t>
            </a:r>
          </a:p>
          <a:p>
            <a:r>
              <a:rPr lang="en-US" dirty="0"/>
              <a:t>Avoid red text or red lines </a:t>
            </a:r>
          </a:p>
          <a:p>
            <a:r>
              <a:rPr lang="en-US" dirty="0"/>
              <a:t>Use the MS equation editor or </a:t>
            </a:r>
            <a:r>
              <a:rPr lang="en-US" dirty="0" err="1"/>
              <a:t>MathType</a:t>
            </a:r>
            <a:r>
              <a:rPr lang="en-US" dirty="0"/>
              <a:t> to embed formulas</a:t>
            </a:r>
          </a:p>
          <a:p>
            <a:r>
              <a:rPr lang="en-US" dirty="0"/>
              <a:t>Embed pictures in vector format (e.g. Enhanced or Window Metafile format)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834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8E353-0BBE-4076-897D-58D4D1B42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F6E2F-DA84-4450-AEC7-2E972F9B1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Finalize slide set with questions slide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889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244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Main Title here font size 44pt, 2 row title allowed</vt:lpstr>
      <vt:lpstr>Guidelines (1)</vt:lpstr>
      <vt:lpstr>Guidelines (2)</vt:lpstr>
      <vt:lpstr>Guidelines (3)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Hough,Mackenzie C</dc:creator>
  <cp:lastModifiedBy>Laura Leblanc</cp:lastModifiedBy>
  <cp:revision>8</cp:revision>
  <dcterms:created xsi:type="dcterms:W3CDTF">2021-01-27T14:15:57Z</dcterms:created>
  <dcterms:modified xsi:type="dcterms:W3CDTF">2023-10-20T13:48:59Z</dcterms:modified>
</cp:coreProperties>
</file>